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625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66aa880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66aa880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6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66aa880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766aa880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fd608c8a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fd608c8a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83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766aa88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766aa880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33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fd608c8a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fd608c8a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72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766aa880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766aa880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102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0c0eb05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40c0eb05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232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fd608c8a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fd608c8a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589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fd608c8a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fd608c8a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339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28b0b2d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28b0b2d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66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766aa880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766aa880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31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766aa880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766aa880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440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766aa880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766aa880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161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766aa880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766aa880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63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28b0b2d3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28b0b2d3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487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fd608c8a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fd608c8a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97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28b0b2d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28b0b2d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688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28b0b2d3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28b0b2d3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999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40c0eb0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40c0eb0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30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fd608c8a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9fd608c8a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474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fd608c8a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fd608c8a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739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766aa880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766aa880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82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66aa880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66aa880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439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0c0eb05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0c0eb05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0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fd608c8a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fd608c8a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51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766aa880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766aa880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1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fd608c8a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fd608c8a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57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766aa88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766aa88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12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28b0b2d3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28b0b2d3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92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fd608c8a2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fd608c8a2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34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27375" y="-213900"/>
            <a:ext cx="10471375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157700" y="1088650"/>
            <a:ext cx="5373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023800" y="167850"/>
            <a:ext cx="5934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Donald Adams</a:t>
            </a:r>
            <a:endParaRPr sz="3600" b="1"/>
          </a:p>
        </p:txBody>
      </p:sp>
      <p:sp>
        <p:nvSpPr>
          <p:cNvPr id="60" name="Google Shape;60;p13"/>
          <p:cNvSpPr txBox="1"/>
          <p:nvPr/>
        </p:nvSpPr>
        <p:spPr>
          <a:xfrm>
            <a:off x="3298675" y="636225"/>
            <a:ext cx="58455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Army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Rank-Corporal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22 Months of Service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Fought in the Korean War</a:t>
            </a:r>
            <a:endParaRPr sz="3000" b="1"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7387200" y="2185075"/>
            <a:ext cx="4045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l="25121" t="9297" r="15812"/>
          <a:stretch/>
        </p:blipFill>
        <p:spPr>
          <a:xfrm>
            <a:off x="-157225" y="-213900"/>
            <a:ext cx="3455909" cy="52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246869f1a1f06530c0a27b39c2866e312ca054f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1700" y="4566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2675" y="-476775"/>
            <a:ext cx="104381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420850" y="-311675"/>
            <a:ext cx="91440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Adam Fletcher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Son of Julie Gundy</a:t>
            </a:r>
            <a:endParaRPr sz="2500" b="1"/>
          </a:p>
        </p:txBody>
      </p:sp>
      <p:sp>
        <p:nvSpPr>
          <p:cNvPr id="169" name="Google Shape;169;p22"/>
          <p:cNvSpPr txBox="1"/>
          <p:nvPr/>
        </p:nvSpPr>
        <p:spPr>
          <a:xfrm>
            <a:off x="3510500" y="636325"/>
            <a:ext cx="6264900" cy="4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Army-Chief Warrant Officer E4</a:t>
            </a:r>
            <a:endParaRPr sz="3000" b="1"/>
          </a:p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 </a:t>
            </a:r>
            <a:endParaRPr sz="3000" b="1"/>
          </a:p>
          <a:p>
            <a:pPr marL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20 years of service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Apache and Kiowa helicopter pilot and instructor.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3 tours in Afghanistan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Stationed in Ft. Bragg,N.C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 Ft. Rucker Al, Ft.Campbell, KY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 &amp; Ft. Lewis, WA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l="23139" r="20382"/>
          <a:stretch/>
        </p:blipFill>
        <p:spPr>
          <a:xfrm>
            <a:off x="-662675" y="-311675"/>
            <a:ext cx="4045200" cy="537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351850" y="-119900"/>
            <a:ext cx="6872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Richard (Dick) Garr</a:t>
            </a:r>
            <a:endParaRPr sz="3600" b="1"/>
          </a:p>
        </p:txBody>
      </p:sp>
      <p:sp>
        <p:nvSpPr>
          <p:cNvPr id="181" name="Google Shape;181;p23"/>
          <p:cNvSpPr txBox="1"/>
          <p:nvPr/>
        </p:nvSpPr>
        <p:spPr>
          <a:xfrm>
            <a:off x="4101900" y="636225"/>
            <a:ext cx="51309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Army-2nd Infantry Division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 E4 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1969-1971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 and was stationed in Korea</a:t>
            </a:r>
            <a:endParaRPr sz="3000" b="1"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 l="2742" t="2518" r="62547" b="58062"/>
          <a:stretch/>
        </p:blipFill>
        <p:spPr>
          <a:xfrm>
            <a:off x="0" y="-294625"/>
            <a:ext cx="4101898" cy="532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213200" y="83925"/>
            <a:ext cx="7010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Bob Garr</a:t>
            </a:r>
            <a:endParaRPr sz="3600" b="1"/>
          </a:p>
        </p:txBody>
      </p:sp>
      <p:sp>
        <p:nvSpPr>
          <p:cNvPr id="193" name="Google Shape;193;p24"/>
          <p:cNvSpPr txBox="1"/>
          <p:nvPr/>
        </p:nvSpPr>
        <p:spPr>
          <a:xfrm>
            <a:off x="3412700" y="636225"/>
            <a:ext cx="58086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Rank-Specialist 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1966-1968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during the Vietnam Era </a:t>
            </a:r>
            <a:endParaRPr sz="3000" b="1"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l="3997" t="-1626" r="56731" b="54079"/>
          <a:stretch/>
        </p:blipFill>
        <p:spPr>
          <a:xfrm>
            <a:off x="0" y="-351937"/>
            <a:ext cx="3469900" cy="543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3351850" y="-143875"/>
            <a:ext cx="687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David Gates</a:t>
            </a:r>
            <a:endParaRPr sz="3600" b="1"/>
          </a:p>
        </p:txBody>
      </p:sp>
      <p:sp>
        <p:nvSpPr>
          <p:cNvPr id="205" name="Google Shape;205;p25"/>
          <p:cNvSpPr txBox="1"/>
          <p:nvPr/>
        </p:nvSpPr>
        <p:spPr>
          <a:xfrm>
            <a:off x="4045200" y="636225"/>
            <a:ext cx="50988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Air Force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Sergeant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1965-1969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</a:t>
            </a:r>
            <a:endParaRPr sz="3000" b="1"/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20875"/>
            <a:ext cx="4045200" cy="539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290550" y="0"/>
            <a:ext cx="48534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Robert Gladbach</a:t>
            </a:r>
            <a:endParaRPr sz="3600" b="1"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20875"/>
            <a:ext cx="3927171" cy="52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/>
        </p:nvSpPr>
        <p:spPr>
          <a:xfrm>
            <a:off x="3927175" y="567150"/>
            <a:ext cx="52167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 Specialist 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2 years 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53775" y="-597825"/>
            <a:ext cx="11629825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265500" y="-220875"/>
            <a:ext cx="8726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Tom Gladbach</a:t>
            </a:r>
            <a:endParaRPr sz="3600" b="1"/>
          </a:p>
        </p:txBody>
      </p:sp>
      <p:sp>
        <p:nvSpPr>
          <p:cNvPr id="229" name="Google Shape;229;p27"/>
          <p:cNvSpPr txBox="1"/>
          <p:nvPr/>
        </p:nvSpPr>
        <p:spPr>
          <a:xfrm>
            <a:off x="349350" y="528300"/>
            <a:ext cx="87267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Rank-Private First Class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1962-1964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During the Vietnam Era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3612175" y="-83925"/>
            <a:ext cx="5946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Danny Graves</a:t>
            </a:r>
            <a:endParaRPr sz="3600" b="1"/>
          </a:p>
        </p:txBody>
      </p:sp>
      <p:sp>
        <p:nvSpPr>
          <p:cNvPr id="240" name="Google Shape;240;p28"/>
          <p:cNvSpPr txBox="1"/>
          <p:nvPr/>
        </p:nvSpPr>
        <p:spPr>
          <a:xfrm>
            <a:off x="3612175" y="449925"/>
            <a:ext cx="5532000" cy="4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Navy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Rank-Chief Petty Officer E7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Boiler Tender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20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 and other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Conflicts in the Middle East</a:t>
            </a:r>
            <a:endParaRPr sz="3000" b="1"/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-220875"/>
            <a:ext cx="35501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3142825" y="0"/>
            <a:ext cx="7081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Larry Grothe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Father of Kara Marnin</a:t>
            </a:r>
            <a:endParaRPr sz="2000" b="1"/>
          </a:p>
        </p:txBody>
      </p:sp>
      <p:sp>
        <p:nvSpPr>
          <p:cNvPr id="252" name="Google Shape;252;p29"/>
          <p:cNvSpPr txBox="1"/>
          <p:nvPr/>
        </p:nvSpPr>
        <p:spPr>
          <a:xfrm>
            <a:off x="3628850" y="636225"/>
            <a:ext cx="55152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Navy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Rank-Commissary 1st Class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1960-1969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Vietnam; patrolling the Gulf of Tonkin &amp; South China Sea protecting carrier ships.  Also involved in the Cuban Missle Crisis.</a:t>
            </a:r>
            <a:endParaRPr sz="3000" b="1"/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 r="54279" b="45501"/>
          <a:stretch/>
        </p:blipFill>
        <p:spPr>
          <a:xfrm>
            <a:off x="0" y="-331350"/>
            <a:ext cx="3628851" cy="55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59950" y="179850"/>
            <a:ext cx="89142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David Hortenstine</a:t>
            </a:r>
            <a:endParaRPr sz="3600" b="1"/>
          </a:p>
        </p:txBody>
      </p:sp>
      <p:sp>
        <p:nvSpPr>
          <p:cNvPr id="264" name="Google Shape;264;p30"/>
          <p:cNvSpPr txBox="1"/>
          <p:nvPr/>
        </p:nvSpPr>
        <p:spPr>
          <a:xfrm>
            <a:off x="0" y="527550"/>
            <a:ext cx="89742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Sergeant   Instructor Supply School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1968-1971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Stationed in Fort Lee, VA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5" y="-406000"/>
            <a:ext cx="8632425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4730875" y="-215800"/>
            <a:ext cx="40452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Howard Johnson</a:t>
            </a:r>
            <a:endParaRPr sz="3600" b="1"/>
          </a:p>
        </p:txBody>
      </p:sp>
      <p:sp>
        <p:nvSpPr>
          <p:cNvPr id="275" name="Google Shape;275;p31"/>
          <p:cNvSpPr txBox="1"/>
          <p:nvPr/>
        </p:nvSpPr>
        <p:spPr>
          <a:xfrm>
            <a:off x="4572000" y="636225"/>
            <a:ext cx="45720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Sergeant E5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3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in Germany, Vietnam and the Tet Offensive</a:t>
            </a:r>
            <a:endParaRPr sz="3000" b="1"/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4">
            <a:alphaModFix/>
          </a:blip>
          <a:srcRect l="5319" t="1654" r="58908" b="69526"/>
          <a:stretch/>
        </p:blipFill>
        <p:spPr>
          <a:xfrm>
            <a:off x="-69150" y="-406000"/>
            <a:ext cx="4641150" cy="60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246076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279900" y="0"/>
            <a:ext cx="6872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Silas Brown</a:t>
            </a:r>
            <a:endParaRPr sz="3600" b="1"/>
          </a:p>
        </p:txBody>
      </p:sp>
      <p:sp>
        <p:nvSpPr>
          <p:cNvPr id="73" name="Google Shape;73;p14"/>
          <p:cNvSpPr txBox="1"/>
          <p:nvPr/>
        </p:nvSpPr>
        <p:spPr>
          <a:xfrm>
            <a:off x="3763775" y="815275"/>
            <a:ext cx="5428200" cy="4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 ROTC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Presently in Columbia, MO.</a:t>
            </a:r>
            <a:endParaRPr sz="3000" b="1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-284000"/>
            <a:ext cx="3629096" cy="542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3057325" y="0"/>
            <a:ext cx="7166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Danny Price</a:t>
            </a:r>
            <a:endParaRPr sz="3600" b="1"/>
          </a:p>
        </p:txBody>
      </p:sp>
      <p:sp>
        <p:nvSpPr>
          <p:cNvPr id="287" name="Google Shape;287;p32"/>
          <p:cNvSpPr txBox="1"/>
          <p:nvPr/>
        </p:nvSpPr>
        <p:spPr>
          <a:xfrm>
            <a:off x="3351850" y="369625"/>
            <a:ext cx="58713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 Sergeant E-5</a:t>
            </a: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1966-1968</a:t>
            </a: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during the Vietnam Era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Stationed at Ft. Leonard Wood, Ft. Gordon, Ft. McCellen,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Ft. Benning, Davis Relay Center</a:t>
            </a:r>
            <a:endParaRPr sz="3000" b="1"/>
          </a:p>
        </p:txBody>
      </p:sp>
      <p:pic>
        <p:nvPicPr>
          <p:cNvPr id="288" name="Google Shape;288;p32"/>
          <p:cNvPicPr preferRelativeResize="0"/>
          <p:nvPr/>
        </p:nvPicPr>
        <p:blipFill rotWithShape="1">
          <a:blip r:embed="rId4">
            <a:alphaModFix/>
          </a:blip>
          <a:srcRect l="12670" t="1940" r="-12669" b="-1940"/>
          <a:stretch/>
        </p:blipFill>
        <p:spPr>
          <a:xfrm>
            <a:off x="-346600" y="-405999"/>
            <a:ext cx="4364975" cy="569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700" y="-406000"/>
            <a:ext cx="9246076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3351850" y="-59950"/>
            <a:ext cx="68721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Clay Long</a:t>
            </a:r>
            <a:endParaRPr sz="3600" b="1"/>
          </a:p>
        </p:txBody>
      </p:sp>
      <p:sp>
        <p:nvSpPr>
          <p:cNvPr id="299" name="Google Shape;299;p33"/>
          <p:cNvSpPr txBox="1"/>
          <p:nvPr/>
        </p:nvSpPr>
        <p:spPr>
          <a:xfrm>
            <a:off x="4009200" y="566900"/>
            <a:ext cx="52608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Navy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Rank-Petty Officer 2</a:t>
            </a:r>
            <a:r>
              <a:rPr lang="en" sz="1600" b="1"/>
              <a:t>nd </a:t>
            </a:r>
            <a:r>
              <a:rPr lang="en" sz="3000" b="1"/>
              <a:t>Class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1973-1977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</a:t>
            </a:r>
            <a:endParaRPr sz="3000" b="1"/>
          </a:p>
        </p:txBody>
      </p:sp>
      <p:pic>
        <p:nvPicPr>
          <p:cNvPr id="300" name="Google Shape;300;p33"/>
          <p:cNvPicPr preferRelativeResize="0"/>
          <p:nvPr/>
        </p:nvPicPr>
        <p:blipFill rotWithShape="1">
          <a:blip r:embed="rId4">
            <a:alphaModFix/>
          </a:blip>
          <a:srcRect l="48725" t="6296"/>
          <a:stretch/>
        </p:blipFill>
        <p:spPr>
          <a:xfrm>
            <a:off x="-104700" y="-406000"/>
            <a:ext cx="4113900" cy="55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71925" y="167850"/>
            <a:ext cx="9072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Charles M. Myrick</a:t>
            </a:r>
            <a:endParaRPr sz="3600" b="1"/>
          </a:p>
        </p:txBody>
      </p:sp>
      <p:sp>
        <p:nvSpPr>
          <p:cNvPr id="311" name="Google Shape;311;p34"/>
          <p:cNvSpPr txBox="1"/>
          <p:nvPr/>
        </p:nvSpPr>
        <p:spPr>
          <a:xfrm>
            <a:off x="71925" y="527550"/>
            <a:ext cx="89022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Specialist 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1966-1967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17" name="Google Shape;317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2961400" y="-220875"/>
            <a:ext cx="7262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John Pore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(Brother of Sarah Willis)</a:t>
            </a:r>
            <a:endParaRPr sz="2000" b="1"/>
          </a:p>
        </p:txBody>
      </p:sp>
      <p:sp>
        <p:nvSpPr>
          <p:cNvPr id="322" name="Google Shape;322;p35"/>
          <p:cNvSpPr txBox="1"/>
          <p:nvPr/>
        </p:nvSpPr>
        <p:spPr>
          <a:xfrm>
            <a:off x="3810000" y="636225"/>
            <a:ext cx="51525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Navy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MM3/E4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4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23" name="Google Shape;3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75" y="-406000"/>
            <a:ext cx="3549525" cy="54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29" name="Google Shape;329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1" name="Google Shape;3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6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119900" y="143875"/>
            <a:ext cx="87882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Rick Price</a:t>
            </a:r>
            <a:endParaRPr sz="3600" b="1"/>
          </a:p>
        </p:txBody>
      </p:sp>
      <p:sp>
        <p:nvSpPr>
          <p:cNvPr id="334" name="Google Shape;334;p36"/>
          <p:cNvSpPr txBox="1"/>
          <p:nvPr/>
        </p:nvSpPr>
        <p:spPr>
          <a:xfrm>
            <a:off x="119900" y="527550"/>
            <a:ext cx="88542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 E5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1962-1964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during the Vietnam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Era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40" name="Google Shape;340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1" name="Google Shape;341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41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131875" y="95925"/>
            <a:ext cx="84288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Wayne Reigelsberger</a:t>
            </a:r>
            <a:endParaRPr sz="3600" b="1"/>
          </a:p>
        </p:txBody>
      </p:sp>
      <p:sp>
        <p:nvSpPr>
          <p:cNvPr id="345" name="Google Shape;345;p37"/>
          <p:cNvSpPr txBox="1"/>
          <p:nvPr/>
        </p:nvSpPr>
        <p:spPr>
          <a:xfrm>
            <a:off x="131875" y="587275"/>
            <a:ext cx="70809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Corporal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2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Korea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23075" y="86800"/>
            <a:ext cx="11611125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-1128150" y="390250"/>
            <a:ext cx="11400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Charles Douglas Smith</a:t>
            </a:r>
            <a:endParaRPr sz="3600" b="1" dirty="0"/>
          </a:p>
        </p:txBody>
      </p:sp>
      <p:sp>
        <p:nvSpPr>
          <p:cNvPr id="356" name="Google Shape;356;p38"/>
          <p:cNvSpPr txBox="1"/>
          <p:nvPr/>
        </p:nvSpPr>
        <p:spPr>
          <a:xfrm>
            <a:off x="614918" y="1430115"/>
            <a:ext cx="92199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Army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Rank-Captain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Served from 1967-1978</a:t>
            </a:r>
            <a:endParaRPr sz="3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62" name="Google Shape;362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3" name="Google Shape;363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9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2685650" y="-71925"/>
            <a:ext cx="75384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Kenneth Stark</a:t>
            </a:r>
            <a:endParaRPr sz="3600" b="1"/>
          </a:p>
        </p:txBody>
      </p:sp>
      <p:sp>
        <p:nvSpPr>
          <p:cNvPr id="367" name="Google Shape;367;p39"/>
          <p:cNvSpPr txBox="1"/>
          <p:nvPr/>
        </p:nvSpPr>
        <p:spPr>
          <a:xfrm>
            <a:off x="3197575" y="636225"/>
            <a:ext cx="59463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Rank-Lieutenant Colonel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1977-1999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Desert Storm</a:t>
            </a:r>
            <a:endParaRPr sz="3000" b="1"/>
          </a:p>
        </p:txBody>
      </p:sp>
      <p:pic>
        <p:nvPicPr>
          <p:cNvPr id="368" name="Google Shape;3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83100"/>
            <a:ext cx="3152220" cy="54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74" name="Google Shape;374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6775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0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8" name="Google Shape;378;p40"/>
          <p:cNvSpPr txBox="1"/>
          <p:nvPr/>
        </p:nvSpPr>
        <p:spPr>
          <a:xfrm>
            <a:off x="3590750" y="0"/>
            <a:ext cx="46368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Martha Stark</a:t>
            </a:r>
            <a:endParaRPr sz="3600" b="1"/>
          </a:p>
        </p:txBody>
      </p:sp>
      <p:sp>
        <p:nvSpPr>
          <p:cNvPr id="379" name="Google Shape;379;p40"/>
          <p:cNvSpPr txBox="1"/>
          <p:nvPr/>
        </p:nvSpPr>
        <p:spPr>
          <a:xfrm>
            <a:off x="2992225" y="511450"/>
            <a:ext cx="60921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 Captain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from 1979-1983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 during the Cold War</a:t>
            </a:r>
            <a:endParaRPr sz="3000" b="1"/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39401"/>
            <a:ext cx="2925275" cy="58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86" name="Google Shape;386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5125" y="-352175"/>
            <a:ext cx="10070375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1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0" name="Google Shape;390;p41"/>
          <p:cNvSpPr txBox="1"/>
          <p:nvPr/>
        </p:nvSpPr>
        <p:spPr>
          <a:xfrm>
            <a:off x="2557925" y="0"/>
            <a:ext cx="6872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Brandon Stockwell</a:t>
            </a:r>
            <a:endParaRPr sz="3600" b="1"/>
          </a:p>
        </p:txBody>
      </p:sp>
      <p:sp>
        <p:nvSpPr>
          <p:cNvPr id="391" name="Google Shape;391;p41"/>
          <p:cNvSpPr txBox="1"/>
          <p:nvPr/>
        </p:nvSpPr>
        <p:spPr>
          <a:xfrm>
            <a:off x="3456650" y="636225"/>
            <a:ext cx="56871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National Guard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Rank-Sergeant 1st Class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23 Years of Service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in Operation Noble Eagle, Operation Enduring Freedom and multiple emergency deployments.</a:t>
            </a:r>
            <a:endParaRPr sz="3000" b="1"/>
          </a:p>
        </p:txBody>
      </p:sp>
      <p:pic>
        <p:nvPicPr>
          <p:cNvPr id="392" name="Google Shape;392;p41"/>
          <p:cNvPicPr preferRelativeResize="0"/>
          <p:nvPr/>
        </p:nvPicPr>
        <p:blipFill rotWithShape="1">
          <a:blip r:embed="rId4">
            <a:alphaModFix/>
          </a:blip>
          <a:srcRect l="24536" t="4834" r="48572"/>
          <a:stretch/>
        </p:blipFill>
        <p:spPr>
          <a:xfrm>
            <a:off x="-262725" y="-127325"/>
            <a:ext cx="2820650" cy="56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59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89200" y="-167850"/>
            <a:ext cx="7034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Luke Calvert</a:t>
            </a:r>
            <a:endParaRPr sz="3600" b="1"/>
          </a:p>
        </p:txBody>
      </p:sp>
      <p:sp>
        <p:nvSpPr>
          <p:cNvPr id="85" name="Google Shape;85;p15"/>
          <p:cNvSpPr txBox="1"/>
          <p:nvPr/>
        </p:nvSpPr>
        <p:spPr>
          <a:xfrm>
            <a:off x="3549975" y="1294238"/>
            <a:ext cx="88764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-220875"/>
            <a:ext cx="3837000" cy="533207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3789025" y="403575"/>
            <a:ext cx="53070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Air Force</a:t>
            </a: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Meteorology specialist for aircraft</a:t>
            </a: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 Staff Sergeant</a:t>
            </a: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 2016-present</a:t>
            </a: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Stationed in Kandahar, Afghanistan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99" name="Google Shape;399;p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3400" y="-154225"/>
            <a:ext cx="121174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2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265500" y="-220875"/>
            <a:ext cx="8876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Riley Young</a:t>
            </a:r>
            <a:endParaRPr sz="3600" b="1"/>
          </a:p>
        </p:txBody>
      </p:sp>
      <p:sp>
        <p:nvSpPr>
          <p:cNvPr id="403" name="Google Shape;403;p42"/>
          <p:cNvSpPr txBox="1"/>
          <p:nvPr/>
        </p:nvSpPr>
        <p:spPr>
          <a:xfrm>
            <a:off x="2044100" y="395650"/>
            <a:ext cx="11344500" cy="5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 National Guard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Rank-Staff Sergeant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12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in 4 State of Emergency Duties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400">
        <p:fade/>
      </p:transition>
    </mc:Choice>
    <mc:Fallback>
      <p:transition spd="med" advClick="0" advTm="74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6775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351850" y="-119900"/>
            <a:ext cx="6872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Seth Calvert</a:t>
            </a:r>
            <a:endParaRPr sz="3600" b="1"/>
          </a:p>
        </p:txBody>
      </p:sp>
      <p:sp>
        <p:nvSpPr>
          <p:cNvPr id="98" name="Google Shape;98;p16"/>
          <p:cNvSpPr txBox="1"/>
          <p:nvPr/>
        </p:nvSpPr>
        <p:spPr>
          <a:xfrm>
            <a:off x="4310700" y="359500"/>
            <a:ext cx="4775700" cy="4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Air Force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Rank-A1C Airman 1st Class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 Year of Service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Stationed in Sumter, N.C.</a:t>
            </a:r>
            <a:endParaRPr sz="3000" b="1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He is an Aerospace Propulsion Journeyman</a:t>
            </a:r>
            <a:endParaRPr sz="3000" b="1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0" y="-422799"/>
            <a:ext cx="4114149" cy="59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9600" y="-476775"/>
            <a:ext cx="96036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552100" y="0"/>
            <a:ext cx="76716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Jack Lynn Casebolt II</a:t>
            </a:r>
            <a:endParaRPr sz="3600" b="1"/>
          </a:p>
        </p:txBody>
      </p:sp>
      <p:sp>
        <p:nvSpPr>
          <p:cNvPr id="110" name="Google Shape;110;p17"/>
          <p:cNvSpPr txBox="1"/>
          <p:nvPr/>
        </p:nvSpPr>
        <p:spPr>
          <a:xfrm>
            <a:off x="3666600" y="803300"/>
            <a:ext cx="5442600" cy="4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Air Force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Rank- Staff Sergeant E4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10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in Desert Storm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l="68262" t="3261" r="8608" b="69536"/>
          <a:stretch/>
        </p:blipFill>
        <p:spPr>
          <a:xfrm>
            <a:off x="193025" y="-120950"/>
            <a:ext cx="3458810" cy="526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925"/>
            <a:ext cx="3678100" cy="564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817525" y="215800"/>
            <a:ext cx="74064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William Chapman</a:t>
            </a:r>
            <a:endParaRPr sz="3600" b="1"/>
          </a:p>
        </p:txBody>
      </p:sp>
      <p:sp>
        <p:nvSpPr>
          <p:cNvPr id="123" name="Google Shape;123;p18"/>
          <p:cNvSpPr txBox="1"/>
          <p:nvPr/>
        </p:nvSpPr>
        <p:spPr>
          <a:xfrm>
            <a:off x="3862500" y="803300"/>
            <a:ext cx="5111700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Air Force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Sergeant E-4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1966-1969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Vietnam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000"/>
            <a:ext cx="914400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2448550" y="0"/>
            <a:ext cx="77754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Merlin Clark</a:t>
            </a:r>
            <a:endParaRPr sz="3600" b="1"/>
          </a:p>
        </p:txBody>
      </p:sp>
      <p:sp>
        <p:nvSpPr>
          <p:cNvPr id="134" name="Google Shape;134;p19"/>
          <p:cNvSpPr txBox="1"/>
          <p:nvPr/>
        </p:nvSpPr>
        <p:spPr>
          <a:xfrm>
            <a:off x="3066125" y="636225"/>
            <a:ext cx="60780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Merchant Marine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 AB</a:t>
            </a:r>
            <a:endParaRPr sz="3000" b="1"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t="7140"/>
          <a:stretch/>
        </p:blipFill>
        <p:spPr>
          <a:xfrm>
            <a:off x="0" y="-213900"/>
            <a:ext cx="3066118" cy="609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4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07900" y="275750"/>
            <a:ext cx="101160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Robert DeVoy</a:t>
            </a:r>
            <a:endParaRPr sz="3600" b="1"/>
          </a:p>
        </p:txBody>
      </p:sp>
      <p:sp>
        <p:nvSpPr>
          <p:cNvPr id="146" name="Google Shape;146;p20"/>
          <p:cNvSpPr txBox="1"/>
          <p:nvPr/>
        </p:nvSpPr>
        <p:spPr>
          <a:xfrm>
            <a:off x="104950" y="995150"/>
            <a:ext cx="88302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Army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Sergeant 1st Class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Served 1950-1952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Korea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50" y="-419850"/>
            <a:ext cx="8997650" cy="60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8677675" y="1088650"/>
            <a:ext cx="4853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C458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3267925" y="0"/>
            <a:ext cx="6872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Daniel Dye</a:t>
            </a:r>
            <a:endParaRPr sz="3600" b="1"/>
          </a:p>
        </p:txBody>
      </p:sp>
      <p:sp>
        <p:nvSpPr>
          <p:cNvPr id="157" name="Google Shape;157;p21"/>
          <p:cNvSpPr txBox="1"/>
          <p:nvPr/>
        </p:nvSpPr>
        <p:spPr>
          <a:xfrm>
            <a:off x="3837000" y="710225"/>
            <a:ext cx="52179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Navy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Rank E-3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4 Years of Service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Fought in the Vietnam War.</a:t>
            </a:r>
            <a:endParaRPr sz="3000" b="1"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20875"/>
            <a:ext cx="3837000" cy="537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0">
        <p:fade/>
      </p:transition>
    </mc:Choice>
    <mc:Fallback>
      <p:transition spd="med" advClick="0" advTm="5200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520</Words>
  <Application>Microsoft Office PowerPoint</Application>
  <PresentationFormat>On-screen Show (16:9)</PresentationFormat>
  <Paragraphs>244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Impact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Whitney Moxley</cp:lastModifiedBy>
  <cp:revision>3</cp:revision>
  <dcterms:modified xsi:type="dcterms:W3CDTF">2020-11-11T14:42:56Z</dcterms:modified>
</cp:coreProperties>
</file>